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9" r:id="rId5"/>
    <p:sldId id="261" r:id="rId6"/>
    <p:sldId id="258" r:id="rId7"/>
    <p:sldId id="265" r:id="rId8"/>
    <p:sldId id="266" r:id="rId9"/>
    <p:sldId id="260" r:id="rId10"/>
    <p:sldId id="263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9" autoAdjust="0"/>
    <p:restoredTop sz="94660"/>
  </p:normalViewPr>
  <p:slideViewPr>
    <p:cSldViewPr snapToGrid="0">
      <p:cViewPr>
        <p:scale>
          <a:sx n="125" d="100"/>
          <a:sy n="125" d="100"/>
        </p:scale>
        <p:origin x="9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890D-DE1E-46B7-B69D-2D4725E8E5AE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A705-C9CA-489B-9892-74B2BD97C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716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890D-DE1E-46B7-B69D-2D4725E8E5AE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A705-C9CA-489B-9892-74B2BD97C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01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890D-DE1E-46B7-B69D-2D4725E8E5AE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A705-C9CA-489B-9892-74B2BD97C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469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890D-DE1E-46B7-B69D-2D4725E8E5AE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A705-C9CA-489B-9892-74B2BD97C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7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890D-DE1E-46B7-B69D-2D4725E8E5AE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A705-C9CA-489B-9892-74B2BD97C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443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890D-DE1E-46B7-B69D-2D4725E8E5AE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A705-C9CA-489B-9892-74B2BD97C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142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890D-DE1E-46B7-B69D-2D4725E8E5AE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A705-C9CA-489B-9892-74B2BD97C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052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890D-DE1E-46B7-B69D-2D4725E8E5AE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A705-C9CA-489B-9892-74B2BD97C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4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890D-DE1E-46B7-B69D-2D4725E8E5AE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A705-C9CA-489B-9892-74B2BD97C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91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890D-DE1E-46B7-B69D-2D4725E8E5AE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A705-C9CA-489B-9892-74B2BD97C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73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890D-DE1E-46B7-B69D-2D4725E8E5AE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A705-C9CA-489B-9892-74B2BD97C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71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A890D-DE1E-46B7-B69D-2D4725E8E5AE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3A705-C9CA-489B-9892-74B2BD97C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734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D</a:t>
            </a:r>
            <a:r>
              <a:rPr lang="en-US" altLang="ko-KR" dirty="0" err="1" smtClean="0"/>
              <a:t>ustB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920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CCS </a:t>
            </a:r>
            <a:r>
              <a:rPr lang="ko-KR" altLang="en-US" dirty="0" smtClean="0"/>
              <a:t>버전 및 설치 완료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9"/>
            <a:ext cx="3477747" cy="17192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25" y="1233487"/>
            <a:ext cx="6657975" cy="48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64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CCS(</a:t>
            </a:r>
            <a:r>
              <a:rPr lang="en-US" altLang="ko-KR" dirty="0" err="1" smtClean="0"/>
              <a:t>sensortag</a:t>
            </a:r>
            <a:r>
              <a:rPr lang="en-US" altLang="ko-KR" dirty="0" smtClean="0"/>
              <a:t> &amp; </a:t>
            </a:r>
            <a:r>
              <a:rPr lang="en-US" altLang="ko-KR" dirty="0" err="1" smtClean="0"/>
              <a:t>eddystone</a:t>
            </a:r>
            <a:r>
              <a:rPr lang="en-US" altLang="ko-KR" dirty="0" smtClean="0"/>
              <a:t> code)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429200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463" y="1825706"/>
            <a:ext cx="3557588" cy="435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3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8040909" y="3767269"/>
            <a:ext cx="624784" cy="7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160775" y="4785905"/>
            <a:ext cx="624784" cy="7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39881" y="5428982"/>
            <a:ext cx="234874" cy="256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379404" y="4196941"/>
            <a:ext cx="624784" cy="7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79404" y="4300179"/>
            <a:ext cx="624784" cy="7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77381" y="3773206"/>
            <a:ext cx="624784" cy="7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162798" y="4452580"/>
            <a:ext cx="624784" cy="7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160775" y="4620854"/>
            <a:ext cx="624784" cy="7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160775" y="3602218"/>
            <a:ext cx="663678" cy="7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8193"/>
            <a:ext cx="4940895" cy="34314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98" y="1396387"/>
            <a:ext cx="1697236" cy="20359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814" y="2470201"/>
            <a:ext cx="4227583" cy="24545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814" y="1517907"/>
            <a:ext cx="2813023" cy="1639118"/>
          </a:xfrm>
          <a:prstGeom prst="rect">
            <a:avLst/>
          </a:prstGeom>
        </p:spPr>
      </p:pic>
      <p:cxnSp>
        <p:nvCxnSpPr>
          <p:cNvPr id="17" name="꺾인 연결선 16"/>
          <p:cNvCxnSpPr>
            <a:stCxn id="11" idx="0"/>
            <a:endCxn id="15" idx="1"/>
          </p:cNvCxnSpPr>
          <p:nvPr/>
        </p:nvCxnSpPr>
        <p:spPr>
          <a:xfrm rot="5400000" flipH="1" flipV="1">
            <a:off x="5192816" y="805247"/>
            <a:ext cx="134117" cy="5801802"/>
          </a:xfrm>
          <a:prstGeom prst="bentConnector2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0" idx="3"/>
            <a:endCxn id="14" idx="1"/>
          </p:cNvCxnSpPr>
          <p:nvPr/>
        </p:nvCxnSpPr>
        <p:spPr>
          <a:xfrm>
            <a:off x="4002165" y="3810077"/>
            <a:ext cx="4158610" cy="1012699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8" idx="3"/>
            <a:endCxn id="13" idx="1"/>
          </p:cNvCxnSpPr>
          <p:nvPr/>
        </p:nvCxnSpPr>
        <p:spPr>
          <a:xfrm>
            <a:off x="4004188" y="4233812"/>
            <a:ext cx="4156587" cy="423913"/>
          </a:xfrm>
          <a:prstGeom prst="bentConnector3">
            <a:avLst/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9" idx="3"/>
            <a:endCxn id="12" idx="1"/>
          </p:cNvCxnSpPr>
          <p:nvPr/>
        </p:nvCxnSpPr>
        <p:spPr>
          <a:xfrm>
            <a:off x="4004188" y="4337050"/>
            <a:ext cx="4158610" cy="152401"/>
          </a:xfrm>
          <a:prstGeom prst="bentConnector3">
            <a:avLst/>
          </a:prstGeom>
          <a:ln w="158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880662" y="3773206"/>
            <a:ext cx="956622" cy="7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6557319" y="5153764"/>
            <a:ext cx="1664044" cy="903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5V </a:t>
            </a:r>
            <a:r>
              <a:rPr lang="ko-KR" altLang="en-US" dirty="0" err="1" smtClean="0"/>
              <a:t>어뎁터</a:t>
            </a:r>
            <a:endParaRPr lang="ko-KR" altLang="en-US" dirty="0"/>
          </a:p>
        </p:txBody>
      </p:sp>
      <p:cxnSp>
        <p:nvCxnSpPr>
          <p:cNvPr id="35" name="꺾인 연결선 34"/>
          <p:cNvCxnSpPr>
            <a:stCxn id="37" idx="1"/>
            <a:endCxn id="40" idx="1"/>
          </p:cNvCxnSpPr>
          <p:nvPr/>
        </p:nvCxnSpPr>
        <p:spPr>
          <a:xfrm rot="10800000" flipH="1">
            <a:off x="6439881" y="3804140"/>
            <a:ext cx="1601028" cy="1753006"/>
          </a:xfrm>
          <a:prstGeom prst="bentConnector3">
            <a:avLst>
              <a:gd name="adj1" fmla="val -14278"/>
            </a:avLst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34" idx="3"/>
            <a:endCxn id="14" idx="1"/>
          </p:cNvCxnSpPr>
          <p:nvPr/>
        </p:nvCxnSpPr>
        <p:spPr>
          <a:xfrm flipH="1" flipV="1">
            <a:off x="8160775" y="4822776"/>
            <a:ext cx="60588" cy="782536"/>
          </a:xfrm>
          <a:prstGeom prst="bentConnector5">
            <a:avLst>
              <a:gd name="adj1" fmla="val -377302"/>
              <a:gd name="adj2" fmla="val 76496"/>
              <a:gd name="adj3" fmla="val 477302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093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BLE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2273"/>
            <a:ext cx="2207342" cy="16658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074" y="1862273"/>
            <a:ext cx="2229674" cy="16658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280" y="1862273"/>
            <a:ext cx="2101985" cy="16718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938" y="1862273"/>
            <a:ext cx="2047954" cy="16658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847" y="3900811"/>
            <a:ext cx="2203109" cy="16972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460437" y="3731449"/>
            <a:ext cx="1697236" cy="203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미세먼지 센서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2813023" cy="163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97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조립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36787"/>
            <a:ext cx="2620297" cy="24708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62119" y="2034788"/>
            <a:ext cx="2747495" cy="395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04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038" y="2182177"/>
            <a:ext cx="4695825" cy="3286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59" y="3130001"/>
            <a:ext cx="638095" cy="1390476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908880"/>
            <a:ext cx="3380952" cy="366666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932001" y="3387426"/>
            <a:ext cx="133014" cy="1330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98987" y="3387426"/>
            <a:ext cx="133014" cy="1330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802461" y="3711358"/>
            <a:ext cx="133014" cy="13301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801272" y="3844372"/>
            <a:ext cx="133014" cy="1330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97798" y="4168304"/>
            <a:ext cx="133014" cy="1330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796397" y="4301318"/>
            <a:ext cx="133014" cy="1330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339663" y="3218385"/>
            <a:ext cx="133014" cy="1330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820257" y="3218385"/>
            <a:ext cx="133014" cy="1330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831351" y="3618517"/>
            <a:ext cx="133014" cy="13301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830162" y="3751531"/>
            <a:ext cx="133014" cy="1330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831563" y="4018047"/>
            <a:ext cx="133014" cy="1330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830162" y="4151061"/>
            <a:ext cx="133014" cy="1330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>
            <a:stCxn id="15" idx="2"/>
            <a:endCxn id="21" idx="2"/>
          </p:cNvCxnSpPr>
          <p:nvPr/>
        </p:nvCxnSpPr>
        <p:spPr>
          <a:xfrm rot="5400000" flipH="1" flipV="1">
            <a:off x="6804657" y="2342321"/>
            <a:ext cx="150257" cy="4033765"/>
          </a:xfrm>
          <a:prstGeom prst="bentConnector3">
            <a:avLst>
              <a:gd name="adj1" fmla="val -152139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3"/>
            <a:endCxn id="20" idx="1"/>
          </p:cNvCxnSpPr>
          <p:nvPr/>
        </p:nvCxnSpPr>
        <p:spPr>
          <a:xfrm flipV="1">
            <a:off x="4930812" y="4084554"/>
            <a:ext cx="3900751" cy="150257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3" idx="3"/>
            <a:endCxn id="19" idx="1"/>
          </p:cNvCxnSpPr>
          <p:nvPr/>
        </p:nvCxnSpPr>
        <p:spPr>
          <a:xfrm flipV="1">
            <a:off x="4934286" y="3818038"/>
            <a:ext cx="3895876" cy="9284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2" idx="3"/>
            <a:endCxn id="18" idx="1"/>
          </p:cNvCxnSpPr>
          <p:nvPr/>
        </p:nvCxnSpPr>
        <p:spPr>
          <a:xfrm flipV="1">
            <a:off x="4935475" y="3685024"/>
            <a:ext cx="3895876" cy="92841"/>
          </a:xfrm>
          <a:prstGeom prst="bentConnector3">
            <a:avLst>
              <a:gd name="adj1" fmla="val 50000"/>
            </a:avLst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10" idx="3"/>
            <a:endCxn id="16" idx="1"/>
          </p:cNvCxnSpPr>
          <p:nvPr/>
        </p:nvCxnSpPr>
        <p:spPr>
          <a:xfrm flipV="1">
            <a:off x="5065015" y="3284892"/>
            <a:ext cx="3274648" cy="169041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1" idx="0"/>
            <a:endCxn id="17" idx="0"/>
          </p:cNvCxnSpPr>
          <p:nvPr/>
        </p:nvCxnSpPr>
        <p:spPr>
          <a:xfrm rot="5400000" flipH="1" flipV="1">
            <a:off x="6791609" y="1292271"/>
            <a:ext cx="169041" cy="4021270"/>
          </a:xfrm>
          <a:prstGeom prst="bentConnector3">
            <a:avLst>
              <a:gd name="adj1" fmla="val 23523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231342" y="3810000"/>
            <a:ext cx="266238" cy="939722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3497580" y="3130001"/>
            <a:ext cx="1105468" cy="688038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3473990" y="4537720"/>
            <a:ext cx="1148869" cy="200951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676900" y="2776802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GND</a:t>
            </a:r>
            <a:endParaRPr lang="ko-KR" alt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5676900" y="3234168"/>
            <a:ext cx="470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VCC</a:t>
            </a:r>
            <a:endParaRPr lang="ko-KR" alt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5676900" y="3538999"/>
            <a:ext cx="815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UART_TX</a:t>
            </a:r>
          </a:p>
          <a:p>
            <a:r>
              <a:rPr lang="en-US" altLang="ko-KR" sz="1200" dirty="0" smtClean="0"/>
              <a:t>UART_RX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5676900" y="4030358"/>
            <a:ext cx="827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LED(RED)</a:t>
            </a:r>
            <a:endParaRPr lang="ko-KR" alt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5676900" y="4453665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LED(GREEN)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2735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LED working define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Power ON : R&amp;G Toggle 10</a:t>
            </a:r>
            <a:r>
              <a:rPr lang="ko-KR" altLang="en-US" dirty="0"/>
              <a:t>회</a:t>
            </a:r>
            <a:r>
              <a:rPr lang="en-US" altLang="ko-KR" dirty="0"/>
              <a:t>(0.5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Monitoring : </a:t>
            </a:r>
            <a:r>
              <a:rPr lang="ko-KR" altLang="en-US" dirty="0"/>
              <a:t>미세먼지 수치 </a:t>
            </a:r>
            <a:r>
              <a:rPr lang="en-US" altLang="ko-KR" dirty="0"/>
              <a:t>X</a:t>
            </a:r>
            <a:r>
              <a:rPr lang="ko-KR" altLang="en-US" dirty="0"/>
              <a:t>이하 </a:t>
            </a:r>
            <a:r>
              <a:rPr lang="en-US" altLang="ko-KR" dirty="0"/>
              <a:t>Green Toggle(2</a:t>
            </a:r>
            <a:r>
              <a:rPr lang="ko-KR" altLang="en-US" dirty="0"/>
              <a:t>초</a:t>
            </a:r>
            <a:r>
              <a:rPr lang="en-US" altLang="ko-KR" dirty="0"/>
              <a:t>), </a:t>
            </a:r>
            <a:r>
              <a:rPr lang="ko-KR" altLang="en-US" dirty="0"/>
              <a:t>초과 </a:t>
            </a:r>
            <a:r>
              <a:rPr lang="en-US" altLang="ko-KR" dirty="0"/>
              <a:t>Red Toggle(1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BLE Connect(</a:t>
            </a:r>
            <a:r>
              <a:rPr lang="ko-KR" altLang="en-US" dirty="0"/>
              <a:t>필요</a:t>
            </a:r>
            <a:r>
              <a:rPr lang="en-US" altLang="ko-KR" dirty="0"/>
              <a:t>?) : Red XOR GREEN Toggle (0.5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베터리 잔량</a:t>
            </a:r>
            <a:r>
              <a:rPr lang="en-US" altLang="ko-KR" dirty="0"/>
              <a:t>(</a:t>
            </a:r>
            <a:r>
              <a:rPr lang="ko-KR" altLang="en-US" dirty="0"/>
              <a:t>필요</a:t>
            </a:r>
            <a:r>
              <a:rPr lang="en-US" altLang="ko-KR" dirty="0"/>
              <a:t>?) : Red &amp; Green Toggle (0.3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165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USB </a:t>
            </a:r>
            <a:r>
              <a:rPr lang="ko-KR" altLang="en-US" dirty="0" smtClean="0"/>
              <a:t>타입에서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미세먼지 센서 </a:t>
            </a:r>
            <a:r>
              <a:rPr lang="en-US" altLang="ko-KR" dirty="0" smtClean="0"/>
              <a:t>-&gt; BLE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7846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93</Words>
  <Application>Microsoft Office PowerPoint</Application>
  <PresentationFormat>와이드스크린</PresentationFormat>
  <Paragraphs>21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DustB</vt:lpstr>
      <vt:lpstr>PowerPoint 프레젠테이션</vt:lpstr>
      <vt:lpstr>구성</vt:lpstr>
      <vt:lpstr>BLE 모듈</vt:lpstr>
      <vt:lpstr>미세먼지 센서</vt:lpstr>
      <vt:lpstr>조립</vt:lpstr>
      <vt:lpstr>PowerPoint 프레젠테이션</vt:lpstr>
      <vt:lpstr>LED working define</vt:lpstr>
      <vt:lpstr>형태</vt:lpstr>
      <vt:lpstr>CCS 버전 및 설치 완료</vt:lpstr>
      <vt:lpstr>CCS(sensortag &amp; eddystone code)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dustB</dc:title>
  <dc:creator>Choi Taijoon</dc:creator>
  <cp:lastModifiedBy>Choi Taijoon</cp:lastModifiedBy>
  <cp:revision>78</cp:revision>
  <dcterms:created xsi:type="dcterms:W3CDTF">2018-11-16T01:09:52Z</dcterms:created>
  <dcterms:modified xsi:type="dcterms:W3CDTF">2018-11-20T09:07:06Z</dcterms:modified>
</cp:coreProperties>
</file>